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4" d="100"/>
          <a:sy n="74" d="100"/>
        </p:scale>
        <p:origin x="67" y="-13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DE99D-0342-477C-B27F-B756E91E321C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E3CE9-F9FF-433D-A9BA-5EED41BD7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0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E3CE9-F9FF-433D-A9BA-5EED41BD77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1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2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9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6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8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7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928991" cy="864096"/>
          </a:xfrm>
        </p:spPr>
        <p:txBody>
          <a:bodyPr>
            <a:noAutofit/>
          </a:bodyPr>
          <a:lstStyle/>
          <a:p>
            <a:r>
              <a:rPr lang="ru-RU" sz="4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ЧОУ « Альтернатива» </a:t>
            </a:r>
            <a:br>
              <a:rPr lang="en-US" sz="4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детский сад «Мини </a:t>
            </a:r>
            <a:r>
              <a:rPr lang="ru-RU" sz="4500" b="1" cap="none" spc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Бамбини</a:t>
            </a:r>
            <a:r>
              <a:rPr lang="ru-RU" sz="4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  <a:br>
              <a:rPr lang="ru-RU" sz="4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45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Общий доступ\Desktop\hd2PXF82zug5ivvjNKzRDkXn18ZKBJD_GAIwp2KMG7U67HyTkKgfEkIm3vrX8hNgw_nmB0z_GVm17kjWRvZG6qT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90"/>
          <a:stretch/>
        </p:blipFill>
        <p:spPr bwMode="auto">
          <a:xfrm>
            <a:off x="1240842" y="2542218"/>
            <a:ext cx="3238127" cy="240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93" y="2542218"/>
            <a:ext cx="3209329" cy="240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937BF46-80A0-FAE7-BE5B-86195C79A49F}"/>
              </a:ext>
            </a:extLst>
          </p:cNvPr>
          <p:cNvSpPr txBox="1">
            <a:spLocks/>
          </p:cNvSpPr>
          <p:nvPr/>
        </p:nvSpPr>
        <p:spPr>
          <a:xfrm>
            <a:off x="107504" y="5877272"/>
            <a:ext cx="892899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Воспитатель: </a:t>
            </a:r>
            <a:r>
              <a:rPr lang="ru-RU" sz="3500" b="1" cap="none" spc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Башарина</a:t>
            </a:r>
            <a:r>
              <a:rPr lang="ru-RU" sz="35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Ирина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5978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7622"/>
            <a:ext cx="4922424" cy="775245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Спортивный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1" y="1415759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5759"/>
            <a:ext cx="3302099" cy="44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70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424" y="423075"/>
            <a:ext cx="7680960" cy="4821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Уголок природы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4" y="116601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32756"/>
            <a:ext cx="421487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4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4" y="480266"/>
            <a:ext cx="2448272" cy="248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2B71AD42-887A-268B-7054-83C1DD2C7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80839" y="3592242"/>
            <a:ext cx="1826150" cy="228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9C97EC-0FE6-819B-A795-3B1C7B48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12" y="486481"/>
            <a:ext cx="41633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F38B4E-C89B-C467-1003-E17DB2D13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529" y="3525263"/>
            <a:ext cx="3923329" cy="261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0CC2C22B-E3EA-62C6-C61C-85B4D60B8682}"/>
              </a:ext>
            </a:extLst>
          </p:cNvPr>
          <p:cNvSpPr/>
          <p:nvPr/>
        </p:nvSpPr>
        <p:spPr>
          <a:xfrm rot="711644">
            <a:off x="6732244" y="2598638"/>
            <a:ext cx="1944212" cy="1478434"/>
          </a:xfrm>
          <a:prstGeom prst="cloudCallout">
            <a:avLst>
              <a:gd name="adj1" fmla="val -149556"/>
              <a:gd name="adj2" fmla="val 626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Лепбук</a:t>
            </a:r>
            <a:r>
              <a:rPr lang="ru-RU" dirty="0"/>
              <a:t> «Бабочки»</a:t>
            </a:r>
          </a:p>
        </p:txBody>
      </p: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0B7BC76D-09BF-3376-6A69-F8E653809B9F}"/>
              </a:ext>
            </a:extLst>
          </p:cNvPr>
          <p:cNvSpPr/>
          <p:nvPr/>
        </p:nvSpPr>
        <p:spPr>
          <a:xfrm>
            <a:off x="3275856" y="1844824"/>
            <a:ext cx="2016224" cy="1296144"/>
          </a:xfrm>
          <a:prstGeom prst="cloudCallout">
            <a:avLst>
              <a:gd name="adj1" fmla="val 111019"/>
              <a:gd name="adj2" fmla="val 328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Лепбук</a:t>
            </a:r>
            <a:r>
              <a:rPr lang="ru-RU" dirty="0"/>
              <a:t> «Животные Африки»</a:t>
            </a:r>
          </a:p>
        </p:txBody>
      </p:sp>
      <p:sp>
        <p:nvSpPr>
          <p:cNvPr id="14" name="Блок-схема: перфолента 13">
            <a:extLst>
              <a:ext uri="{FF2B5EF4-FFF2-40B4-BE49-F238E27FC236}">
                <a16:creationId xmlns:a16="http://schemas.microsoft.com/office/drawing/2014/main" id="{22966085-8ADB-5AB1-0A91-BC6C53DF4D06}"/>
              </a:ext>
            </a:extLst>
          </p:cNvPr>
          <p:cNvSpPr/>
          <p:nvPr/>
        </p:nvSpPr>
        <p:spPr>
          <a:xfrm>
            <a:off x="834132" y="5656403"/>
            <a:ext cx="2448272" cy="81946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Многофункциональное</a:t>
            </a:r>
          </a:p>
          <a:p>
            <a:pPr algn="ctr"/>
            <a:r>
              <a:rPr lang="ru-RU" dirty="0"/>
              <a:t>Пособие «Часики»</a:t>
            </a:r>
          </a:p>
        </p:txBody>
      </p:sp>
      <p:sp>
        <p:nvSpPr>
          <p:cNvPr id="15" name="Блок-схема: перфолента 14">
            <a:extLst>
              <a:ext uri="{FF2B5EF4-FFF2-40B4-BE49-F238E27FC236}">
                <a16:creationId xmlns:a16="http://schemas.microsoft.com/office/drawing/2014/main" id="{B3806820-7846-3736-56D3-B8F49FB0AF81}"/>
              </a:ext>
            </a:extLst>
          </p:cNvPr>
          <p:cNvSpPr/>
          <p:nvPr/>
        </p:nvSpPr>
        <p:spPr>
          <a:xfrm>
            <a:off x="742736" y="2705798"/>
            <a:ext cx="2448272" cy="81946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Многофункциональное</a:t>
            </a:r>
          </a:p>
          <a:p>
            <a:pPr algn="ctr"/>
            <a:r>
              <a:rPr lang="ru-RU" dirty="0"/>
              <a:t>Пособие «Домик»</a:t>
            </a:r>
          </a:p>
        </p:txBody>
      </p:sp>
    </p:spTree>
    <p:extLst>
      <p:ext uri="{BB962C8B-B14F-4D97-AF65-F5344CB8AC3E}">
        <p14:creationId xmlns:p14="http://schemas.microsoft.com/office/powerpoint/2010/main" val="284997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80960" cy="6261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Работа с Родителями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53796"/>
            <a:ext cx="4950939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25036"/>
            <a:ext cx="41191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9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9600" dirty="0"/>
              <a:t>    </a:t>
            </a: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8606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49" y="188640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Предметно-развивающая среда</a:t>
            </a:r>
            <a:br>
              <a:rPr lang="ru-RU" sz="3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обеспечивает возможность: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95" y="1569970"/>
            <a:ext cx="7680960" cy="1685920"/>
          </a:xfrm>
        </p:spPr>
        <p:txBody>
          <a:bodyPr/>
          <a:lstStyle/>
          <a:p>
            <a:r>
              <a:rPr lang="ru-RU" dirty="0"/>
              <a:t>Реализации различных образовательных программ</a:t>
            </a:r>
          </a:p>
          <a:p>
            <a:r>
              <a:rPr lang="ru-RU" dirty="0"/>
              <a:t>Всестороннего развития детей</a:t>
            </a:r>
          </a:p>
          <a:p>
            <a:r>
              <a:rPr lang="ru-RU" dirty="0"/>
              <a:t>Каждому ребенку свободно заниматься любимым делом</a:t>
            </a:r>
          </a:p>
          <a:p>
            <a:r>
              <a:rPr lang="ru-RU" dirty="0"/>
              <a:t>Детям объединиться подгруппами по общим интересам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B323F0-79A8-8441-7842-4325CF8B6388}"/>
              </a:ext>
            </a:extLst>
          </p:cNvPr>
          <p:cNvSpPr txBox="1">
            <a:spLocks/>
          </p:cNvSpPr>
          <p:nvPr/>
        </p:nvSpPr>
        <p:spPr>
          <a:xfrm>
            <a:off x="395536" y="3212976"/>
            <a:ext cx="8373616" cy="75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Среда в группе соответствует ФГОС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D1ACCCA-9B62-F11E-D1A4-F7874F994969}"/>
              </a:ext>
            </a:extLst>
          </p:cNvPr>
          <p:cNvSpPr txBox="1">
            <a:spLocks/>
          </p:cNvSpPr>
          <p:nvPr/>
        </p:nvSpPr>
        <p:spPr>
          <a:xfrm>
            <a:off x="611560" y="4229266"/>
            <a:ext cx="44131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Содержательно –насыщенная</a:t>
            </a:r>
          </a:p>
          <a:p>
            <a:r>
              <a:rPr lang="ru-RU" dirty="0"/>
              <a:t>Трансформируемая</a:t>
            </a:r>
          </a:p>
          <a:p>
            <a:r>
              <a:rPr lang="ru-RU" dirty="0"/>
              <a:t>Полифункциональная</a:t>
            </a:r>
          </a:p>
          <a:p>
            <a:r>
              <a:rPr lang="ru-RU" dirty="0"/>
              <a:t>Вариативная</a:t>
            </a:r>
          </a:p>
          <a:p>
            <a:r>
              <a:rPr lang="ru-RU" dirty="0"/>
              <a:t>Доступная и безопасная</a:t>
            </a:r>
          </a:p>
        </p:txBody>
      </p:sp>
    </p:spTree>
    <p:extLst>
      <p:ext uri="{BB962C8B-B14F-4D97-AF65-F5344CB8AC3E}">
        <p14:creationId xmlns:p14="http://schemas.microsoft.com/office/powerpoint/2010/main" val="5114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94" y="245630"/>
            <a:ext cx="7680960" cy="914763"/>
          </a:xfrm>
        </p:spPr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Общий вид группы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2847"/>
          <a:stretch/>
        </p:blipFill>
        <p:spPr>
          <a:xfrm>
            <a:off x="4620758" y="1210452"/>
            <a:ext cx="3630439" cy="2887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Общий доступ\Desktop\1ketFvIkP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1" y="1124744"/>
            <a:ext cx="347714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71604-6A1C-C153-0F31-6F2EAEED4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3676860" cy="275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010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16" y="332656"/>
            <a:ext cx="8016944" cy="1371600"/>
          </a:xfrm>
        </p:spPr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Уголок изобразительной деятельности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F51CDE-8FF7-A052-FCD7-52B77C214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/>
          <a:stretch/>
        </p:blipFill>
        <p:spPr>
          <a:xfrm>
            <a:off x="4087543" y="2636912"/>
            <a:ext cx="4444897" cy="344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F53E3-7966-C2A8-5C40-E721D3C60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6" y="1704256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86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80" y="73127"/>
            <a:ext cx="7680960" cy="1371600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Уголок конструирования</a:t>
            </a:r>
          </a:p>
        </p:txBody>
      </p:sp>
      <p:pic>
        <p:nvPicPr>
          <p:cNvPr id="4098" name="Picture 2" descr="C:\Users\Общий доступ\Desktop\mFhAv2yYo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7" y="1556792"/>
            <a:ext cx="4459669" cy="461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D9EC4-AFAD-E118-BFA0-917EED4FB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r="10800" b="4834"/>
          <a:stretch/>
        </p:blipFill>
        <p:spPr>
          <a:xfrm>
            <a:off x="5148064" y="1478813"/>
            <a:ext cx="3516397" cy="4525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987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80960" cy="62616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Социо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-эмоциональный уголок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40D87-DDC4-51C1-E050-F2C733EA7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5" y="1095132"/>
            <a:ext cx="3723878" cy="496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A4C220-62E2-9C6B-0D48-7FE53016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1" y="774155"/>
            <a:ext cx="2464306" cy="23620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FB5A67-ACD9-BE5E-3A00-705633294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2" y="2096852"/>
            <a:ext cx="2608324" cy="26642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D5C6DF-6491-A396-8BD5-70D3C124F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93" y="4005064"/>
            <a:ext cx="2577788" cy="27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80960" cy="6261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Уголок развития речи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99A391-CA0F-01EA-E52D-D5625F486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17800"/>
          <a:stretch/>
        </p:blipFill>
        <p:spPr>
          <a:xfrm>
            <a:off x="899592" y="1196752"/>
            <a:ext cx="2295929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5A69B-DC5A-AABE-7A15-4EAEC5A29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3813889" cy="508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480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6158"/>
            <a:ext cx="8088952" cy="5541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Театрально-музыкальный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0" y="134076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59" y="1340768"/>
            <a:ext cx="3460172" cy="461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940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409" y="476672"/>
            <a:ext cx="7680960" cy="72008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Уголок сюжетно-ролевых игр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0" y="1412776"/>
            <a:ext cx="359621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9" y="2187189"/>
            <a:ext cx="301914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0349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1382</TotalTime>
  <Words>107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Garamond</vt:lpstr>
      <vt:lpstr>Савон</vt:lpstr>
      <vt:lpstr>ЧОУ « Альтернатива»  детский сад «Мини Бамбини» </vt:lpstr>
      <vt:lpstr>Предметно-развивающая среда обеспечивает возможность:</vt:lpstr>
      <vt:lpstr>Общий вид группы</vt:lpstr>
      <vt:lpstr>Уголок изобразительной деятельности</vt:lpstr>
      <vt:lpstr>Уголок конструирования</vt:lpstr>
      <vt:lpstr>Социо-эмоциональный уголок</vt:lpstr>
      <vt:lpstr>Уголок развития речи</vt:lpstr>
      <vt:lpstr>Театрально-музыкальный уголок</vt:lpstr>
      <vt:lpstr>Уголок сюжетно-ролевых игр</vt:lpstr>
      <vt:lpstr>Спортивный уголок</vt:lpstr>
      <vt:lpstr>Уголок природы</vt:lpstr>
      <vt:lpstr>Презентация PowerPoint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ЧОУ « Альтернатива», детский сад «Мини Бамбини» Воспитатель : Башарина Ирина                       Сергеевна</dc:title>
  <dc:creator>Общий доступ</dc:creator>
  <cp:lastModifiedBy>Пользователь</cp:lastModifiedBy>
  <cp:revision>10</cp:revision>
  <dcterms:created xsi:type="dcterms:W3CDTF">2024-09-30T11:19:18Z</dcterms:created>
  <dcterms:modified xsi:type="dcterms:W3CDTF">2024-10-02T06:57:03Z</dcterms:modified>
</cp:coreProperties>
</file>